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D95"/>
    <a:srgbClr val="8E5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93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03/04/2025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03/04/2025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03/04/2025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03/04/2025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03/04/2025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03/04/2025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03/04/2025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CF4FF-5A61-4994-B56B-E96B1C190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8653" y="671418"/>
            <a:ext cx="4654809" cy="837821"/>
          </a:xfrm>
        </p:spPr>
        <p:txBody>
          <a:bodyPr>
            <a:normAutofit/>
          </a:bodyPr>
          <a:lstStyle/>
          <a:p>
            <a:r>
              <a:rPr lang="es-MX" sz="36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7327" y="1837724"/>
            <a:ext cx="6969369" cy="4778241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Con fundamento en el artículo 310, numeral I del Código Electoral para el Estado de Coahuila de Zaragoza, que tiene por objeto, entre otros, contribuir al desarrollo de la vida democrática y al fortalecimiento de las convicciones humanistas, sociales y democráticas del Estado constitucional de derecho, esta fracción contenida en el artículo 21 de la Ley de Acceso a la Información para el Estado de Coahuila de Zaragoza </a:t>
            </a:r>
            <a:r>
              <a:rPr lang="es-MX" b="1" u="sng" dirty="0">
                <a:solidFill>
                  <a:srgbClr val="8E5E97"/>
                </a:solidFill>
              </a:rPr>
              <a:t>NO es aplicable</a:t>
            </a:r>
            <a:r>
              <a:rPr lang="es-MX" dirty="0">
                <a:solidFill>
                  <a:srgbClr val="8E5E97"/>
                </a:solidFill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s-MX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772718" y="4226845"/>
            <a:ext cx="304062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</a:t>
            </a:r>
            <a:r>
              <a:rPr lang="es-ES" sz="2400" dirty="0" err="1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fracc.</a:t>
            </a:r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 XXIX.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Inspectores o visitadores.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634046" y="3796145"/>
            <a:ext cx="3179301" cy="2393640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9067FBE8-DD75-1A86-662F-EC45B6BC21D8}"/>
              </a:ext>
            </a:extLst>
          </p:cNvPr>
          <p:cNvGrpSpPr/>
          <p:nvPr/>
        </p:nvGrpSpPr>
        <p:grpSpPr>
          <a:xfrm>
            <a:off x="5515535" y="242034"/>
            <a:ext cx="2687561" cy="1521913"/>
            <a:chOff x="5515535" y="242034"/>
            <a:chExt cx="2687561" cy="1521913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B21A75E5-C720-4CFB-93F9-137DF5241278}"/>
                </a:ext>
              </a:extLst>
            </p:cNvPr>
            <p:cNvSpPr/>
            <p:nvPr/>
          </p:nvSpPr>
          <p:spPr>
            <a:xfrm>
              <a:off x="5515535" y="242034"/>
              <a:ext cx="2371162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1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100" b="1" dirty="0">
                  <a:solidFill>
                    <a:srgbClr val="8E5D95"/>
                  </a:solidFill>
                </a:rPr>
                <a:t>31 de marzo de 2025</a:t>
              </a:r>
            </a:p>
          </p:txBody>
        </p:sp>
        <p:sp>
          <p:nvSpPr>
            <p:cNvPr id="4" name="Rectángulo 3">
              <a:extLst>
                <a:ext uri="{FF2B5EF4-FFF2-40B4-BE49-F238E27FC236}">
                  <a16:creationId xmlns:a16="http://schemas.microsoft.com/office/drawing/2014/main" id="{50A5863D-B274-490B-B9D8-E05F5AEB94AD}"/>
                </a:ext>
              </a:extLst>
            </p:cNvPr>
            <p:cNvSpPr/>
            <p:nvPr/>
          </p:nvSpPr>
          <p:spPr>
            <a:xfrm>
              <a:off x="5515535" y="994506"/>
              <a:ext cx="2687561" cy="769441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es-MX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MX" sz="11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100" b="1" dirty="0">
                  <a:solidFill>
                    <a:srgbClr val="8E5D95"/>
                  </a:solidFill>
                </a:rPr>
                <a:t>C.P. Aída Leticia De la Garza Muñoz  </a:t>
              </a:r>
            </a:p>
            <a:p>
              <a:r>
                <a:rPr lang="es-MX" sz="1100" dirty="0">
                  <a:solidFill>
                    <a:schemeClr val="bg2">
                      <a:lumMod val="50000"/>
                    </a:schemeClr>
                  </a:solidFill>
                </a:rPr>
                <a:t>Directora Ejecutiva de Administración</a:t>
              </a:r>
              <a:endParaRPr lang="es-MX" sz="11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  <a:p>
              <a:endParaRPr lang="es-MX" sz="11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71DC2559-27F3-B711-D62D-3F9639009E0F}"/>
                </a:ext>
              </a:extLst>
            </p:cNvPr>
            <p:cNvSpPr/>
            <p:nvPr/>
          </p:nvSpPr>
          <p:spPr>
            <a:xfrm>
              <a:off x="5515535" y="589077"/>
              <a:ext cx="1855573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</a:p>
            <a:p>
              <a:r>
                <a:rPr lang="es-ES" sz="1200" b="1" dirty="0">
                  <a:solidFill>
                    <a:srgbClr val="8E5D95"/>
                  </a:solidFill>
                </a:rPr>
                <a:t>01 al 31 de marzo de 2025</a:t>
              </a:r>
              <a:endParaRPr lang="es-MX" sz="1200" b="1" dirty="0">
                <a:solidFill>
                  <a:srgbClr val="8E5D95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137</Words>
  <Application>Microsoft Office PowerPoint</Application>
  <PresentationFormat>Panorámica</PresentationFormat>
  <Paragraphs>11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Nota informativa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Yolanda Medrano</cp:lastModifiedBy>
  <cp:revision>88</cp:revision>
  <dcterms:created xsi:type="dcterms:W3CDTF">2018-06-12T17:38:37Z</dcterms:created>
  <dcterms:modified xsi:type="dcterms:W3CDTF">2025-04-03T15:58:06Z</dcterms:modified>
</cp:coreProperties>
</file>